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2" d="100"/>
          <a:sy n="32" d="100"/>
        </p:scale>
        <p:origin x="724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xdvoice.plasr.cn/admin/uni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圆角矩形 2">
            <a:hlinkClick r:id="rId3"/>
          </p:cNvPr>
          <p:cNvSpPr/>
          <p:nvPr/>
        </p:nvSpPr>
        <p:spPr>
          <a:xfrm>
            <a:off x="9220200" y="9829800"/>
            <a:ext cx="6096000" cy="6096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313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自定义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??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officegen</dc:creator>
  <cp:lastModifiedBy>刘 畅伊</cp:lastModifiedBy>
  <cp:revision>2</cp:revision>
  <dcterms:created xsi:type="dcterms:W3CDTF">2019-10-20T17:41:34Z</dcterms:created>
  <dcterms:modified xsi:type="dcterms:W3CDTF">2019-10-20T09:51:26Z</dcterms:modified>
</cp:coreProperties>
</file>